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4"/>
  </p:sldMasterIdLst>
  <p:sldIdLst>
    <p:sldId id="256" r:id="rId5"/>
    <p:sldId id="273" r:id="rId6"/>
    <p:sldId id="279" r:id="rId7"/>
    <p:sldId id="280" r:id="rId8"/>
    <p:sldId id="270" r:id="rId9"/>
    <p:sldId id="271" r:id="rId10"/>
    <p:sldId id="272" r:id="rId11"/>
    <p:sldId id="274" r:id="rId12"/>
    <p:sldId id="277" r:id="rId13"/>
    <p:sldId id="276" r:id="rId14"/>
    <p:sldId id="275" r:id="rId15"/>
    <p:sldId id="27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9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6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009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3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42B0DB6-F5C7-45FB-8CF3-31B45F9C2DAC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8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5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https://www.youtube.com/watch?v=bECY92us2-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phet.colorado.edu/sims/cheerpj/moving-man/latest/moving-man.html?simulation=moving-man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8B10-15BD-4803-AEE3-7CC47B18E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06" y="2147581"/>
            <a:ext cx="11744587" cy="1531069"/>
          </a:xfrm>
        </p:spPr>
        <p:txBody>
          <a:bodyPr/>
          <a:lstStyle/>
          <a:p>
            <a:r>
              <a:rPr lang="en-US" dirty="0"/>
              <a:t>Drone delivery system unit</a:t>
            </a:r>
            <a:br>
              <a:rPr lang="en-US" dirty="0"/>
            </a:br>
            <a:r>
              <a:rPr lang="en-US" dirty="0"/>
              <a:t>Day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FDA4C-921C-44B3-899E-C25E45A95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6558" y="4352544"/>
            <a:ext cx="2516697" cy="179658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Standards:</a:t>
            </a:r>
          </a:p>
          <a:p>
            <a:r>
              <a:rPr lang="en-US" dirty="0"/>
              <a:t>8.PS2.3</a:t>
            </a:r>
          </a:p>
          <a:p>
            <a:r>
              <a:rPr lang="en-US" dirty="0"/>
              <a:t>8PS2.4</a:t>
            </a:r>
          </a:p>
          <a:p>
            <a:r>
              <a:rPr lang="en-US" dirty="0"/>
              <a:t>8.PS2.5</a:t>
            </a:r>
          </a:p>
        </p:txBody>
      </p:sp>
    </p:spTree>
    <p:extLst>
      <p:ext uri="{BB962C8B-B14F-4D97-AF65-F5344CB8AC3E}">
        <p14:creationId xmlns:p14="http://schemas.microsoft.com/office/powerpoint/2010/main" val="2420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FE5EC4-4557-43D6-A776-31A8EBE14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257" y="3970115"/>
            <a:ext cx="989045" cy="369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68C4EE-FC67-4C7D-843C-6B7AD49FB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780" y="480951"/>
            <a:ext cx="8944480" cy="29480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00E24A-7566-4669-9EF5-489BA45793BC}"/>
              </a:ext>
            </a:extLst>
          </p:cNvPr>
          <p:cNvSpPr txBox="1"/>
          <p:nvPr/>
        </p:nvSpPr>
        <p:spPr>
          <a:xfrm>
            <a:off x="317241" y="29858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DQ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CE04A1-29FF-47CC-A76B-614D3BBE4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57" y="3968399"/>
            <a:ext cx="10710430" cy="27560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0B6E44-A67A-40F1-9B8B-4F8A5E3E20A0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</p:spTree>
    <p:extLst>
      <p:ext uri="{BB962C8B-B14F-4D97-AF65-F5344CB8AC3E}">
        <p14:creationId xmlns:p14="http://schemas.microsoft.com/office/powerpoint/2010/main" val="3040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A01594-B464-4AEC-9A91-72EE775D4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924" y="9444"/>
            <a:ext cx="9390151" cy="68391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A87D32-E6EC-4F7F-B43C-DA9DDD08A20A}"/>
              </a:ext>
            </a:extLst>
          </p:cNvPr>
          <p:cNvSpPr txBox="1"/>
          <p:nvPr/>
        </p:nvSpPr>
        <p:spPr>
          <a:xfrm>
            <a:off x="251927" y="1054359"/>
            <a:ext cx="10730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Draw this on a piece of paper and complete the empty boxes.</a:t>
            </a:r>
          </a:p>
        </p:txBody>
      </p:sp>
    </p:spTree>
    <p:extLst>
      <p:ext uri="{BB962C8B-B14F-4D97-AF65-F5344CB8AC3E}">
        <p14:creationId xmlns:p14="http://schemas.microsoft.com/office/powerpoint/2010/main" val="77803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98AFC9-0EA9-4D73-87DA-B81CF53BB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676" y="0"/>
            <a:ext cx="907664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69315C-976C-4C3B-AA05-62ACF3D3C169}"/>
              </a:ext>
            </a:extLst>
          </p:cNvPr>
          <p:cNvSpPr txBox="1"/>
          <p:nvPr/>
        </p:nvSpPr>
        <p:spPr>
          <a:xfrm>
            <a:off x="251669" y="1720840"/>
            <a:ext cx="15016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Turn this paper in when you have completed it.  Make sure your name is at the top.</a:t>
            </a:r>
          </a:p>
        </p:txBody>
      </p:sp>
    </p:spTree>
    <p:extLst>
      <p:ext uri="{BB962C8B-B14F-4D97-AF65-F5344CB8AC3E}">
        <p14:creationId xmlns:p14="http://schemas.microsoft.com/office/powerpoint/2010/main" val="302878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2FD56E-A131-4EAB-BC80-3284503DEF3A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5D62C5-9CC8-49D8-8AA9-54870497A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95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F908E6-FDDF-46E5-884F-D9DFC9BF1CB9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4304985-1CBB-4682-89F9-779F38385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130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1076-5F0A-488F-B2E4-C28E93319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know an object is moving or has changed position?</a:t>
            </a:r>
          </a:p>
        </p:txBody>
      </p:sp>
    </p:spTree>
    <p:extLst>
      <p:ext uri="{BB962C8B-B14F-4D97-AF65-F5344CB8AC3E}">
        <p14:creationId xmlns:p14="http://schemas.microsoft.com/office/powerpoint/2010/main" val="3479638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212839-C2E4-4FBD-BB2A-4F4CAD223DB9}"/>
              </a:ext>
            </a:extLst>
          </p:cNvPr>
          <p:cNvSpPr/>
          <p:nvPr/>
        </p:nvSpPr>
        <p:spPr>
          <a:xfrm>
            <a:off x="3048000" y="474345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1.	Read the scenario and write a statement that accurately describes the student’s motion: A student is sitting in a moving school bus. Through the bus window, the student sees a fire hydrant at an intersection pass by and out of sight as the bus travels down the road.</a:t>
            </a:r>
          </a:p>
          <a:p>
            <a:r>
              <a:rPr lang="en-US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dirty="0"/>
              <a:t>2.	Now that you know more about relative motion, re-write your statement:</a:t>
            </a:r>
          </a:p>
          <a:p>
            <a:r>
              <a:rPr lang="en-US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07536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31F1-92F9-4DD3-908F-870B14FD7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47" y="206022"/>
            <a:ext cx="10772775" cy="708378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How to draw motion maps</a:t>
            </a:r>
            <a:endParaRPr lang="en-US" dirty="0"/>
          </a:p>
        </p:txBody>
      </p:sp>
      <p:pic>
        <p:nvPicPr>
          <p:cNvPr id="45" name="Content Placeholder 44">
            <a:extLst>
              <a:ext uri="{FF2B5EF4-FFF2-40B4-BE49-F238E27FC236}">
                <a16:creationId xmlns:a16="http://schemas.microsoft.com/office/drawing/2014/main" id="{3A8B2890-8F41-4332-B1F9-4A96AD5208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10933" y="914400"/>
            <a:ext cx="63234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84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24D6054-0D98-43D0-8CDC-3D6922CAA06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4" b="1113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385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B855-EDD3-4E24-8732-EA14954F3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Moving Man</a:t>
            </a:r>
          </a:p>
        </p:txBody>
      </p:sp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1543C5D8-2D63-4AA1-AFFC-86CE11B49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010" t="17165" r="22806" b="10726"/>
          <a:stretch/>
        </p:blipFill>
        <p:spPr>
          <a:xfrm>
            <a:off x="879566" y="1168691"/>
            <a:ext cx="5771354" cy="43203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C6749-B6F6-46CD-BFAA-6270883AD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 to TEAMS and open the assignment The Moving Man.</a:t>
            </a:r>
          </a:p>
          <a:p>
            <a:r>
              <a:rPr lang="en-US" dirty="0"/>
              <a:t>Follow along for this activity.</a:t>
            </a:r>
          </a:p>
        </p:txBody>
      </p:sp>
    </p:spTree>
    <p:extLst>
      <p:ext uri="{BB962C8B-B14F-4D97-AF65-F5344CB8AC3E}">
        <p14:creationId xmlns:p14="http://schemas.microsoft.com/office/powerpoint/2010/main" val="2931809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F1A1-F5DF-47EB-B4CF-68FF68921F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Revise your initial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A92EB-985C-4F00-BC7B-A1662130A0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Add position-time graph and or motion map or anything else you learned today.</a:t>
            </a:r>
          </a:p>
        </p:txBody>
      </p:sp>
    </p:spTree>
    <p:extLst>
      <p:ext uri="{BB962C8B-B14F-4D97-AF65-F5344CB8AC3E}">
        <p14:creationId xmlns:p14="http://schemas.microsoft.com/office/powerpoint/2010/main" val="4200080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0F97E041-634B-4B3E-8669-42583D956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5571066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9244"/>
            <a:ext cx="10579608" cy="5239512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3351D-CE17-4BA2-8532-FA3E9BC5DAE4}"/>
              </a:ext>
            </a:extLst>
          </p:cNvPr>
          <p:cNvSpPr txBox="1"/>
          <p:nvPr/>
        </p:nvSpPr>
        <p:spPr>
          <a:xfrm>
            <a:off x="1286503" y="1285196"/>
            <a:ext cx="9607160" cy="27794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Exit Ticket: 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Newton’s First Law of Motion?</a:t>
            </a:r>
          </a:p>
        </p:txBody>
      </p:sp>
    </p:spTree>
    <p:extLst>
      <p:ext uri="{BB962C8B-B14F-4D97-AF65-F5344CB8AC3E}">
        <p14:creationId xmlns:p14="http://schemas.microsoft.com/office/powerpoint/2010/main" val="96662765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1E1585-F329-44B9-9665-65A4FFF43479}">
  <ds:schemaRefs>
    <ds:schemaRef ds:uri="c856a6bc-12b5-4d26-a196-d933ad616d3d"/>
    <ds:schemaRef ds:uri="http://purl.org/dc/terms/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23ee004a-44b5-429e-b90a-d874061c14cc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B7E9CF2-665F-402B-BA24-6F11567DE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227F16-DB93-49D6-A571-C7EDC05C5B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4125</TotalTime>
  <Words>148</Words>
  <Application>Microsoft Office PowerPoint</Application>
  <PresentationFormat>Widescreen</PresentationFormat>
  <Paragraphs>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 Light</vt:lpstr>
      <vt:lpstr>Metropolitan</vt:lpstr>
      <vt:lpstr>Drone delivery system unit Day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we know an object is moving or has changed position?</vt:lpstr>
      <vt:lpstr>PowerPoint Presentation</vt:lpstr>
      <vt:lpstr>How to draw motion maps</vt:lpstr>
      <vt:lpstr>PowerPoint Presentation</vt:lpstr>
      <vt:lpstr>The Moving Man</vt:lpstr>
      <vt:lpstr>Revise your initial model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delivery system unit</dc:title>
  <dc:creator>Lisa Meek</dc:creator>
  <cp:lastModifiedBy>Lisa Meek</cp:lastModifiedBy>
  <cp:revision>17</cp:revision>
  <dcterms:created xsi:type="dcterms:W3CDTF">2021-08-13T17:39:37Z</dcterms:created>
  <dcterms:modified xsi:type="dcterms:W3CDTF">2021-08-20T20:09:41Z</dcterms:modified>
</cp:coreProperties>
</file>